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1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98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545521" y="846860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2158162-6459-1442-A572-3C3DDC1A851D}"/>
              </a:ext>
            </a:extLst>
          </p:cNvPr>
          <p:cNvSpPr/>
          <p:nvPr/>
        </p:nvSpPr>
        <p:spPr>
          <a:xfrm>
            <a:off x="797860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913896-0DE3-BC4F-8D7B-A4B8847A52EB}"/>
              </a:ext>
            </a:extLst>
          </p:cNvPr>
          <p:cNvSpPr txBox="1"/>
          <p:nvPr/>
        </p:nvSpPr>
        <p:spPr>
          <a:xfrm>
            <a:off x="1691269" y="-32270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電動義手の課題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B230A72-B0B9-6D42-B2CE-8C1A1627B134}"/>
              </a:ext>
            </a:extLst>
          </p:cNvPr>
          <p:cNvSpPr txBox="1"/>
          <p:nvPr/>
        </p:nvSpPr>
        <p:spPr>
          <a:xfrm>
            <a:off x="1265446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筋電の制御が難しい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重い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B38234-3A94-DE44-A755-21AC618C7B08}"/>
              </a:ext>
            </a:extLst>
          </p:cNvPr>
          <p:cNvSpPr/>
          <p:nvPr/>
        </p:nvSpPr>
        <p:spPr>
          <a:xfrm>
            <a:off x="5647766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B1F00-0ECB-484D-9C0B-C28A6BDAB881}"/>
              </a:ext>
            </a:extLst>
          </p:cNvPr>
          <p:cNvSpPr txBox="1"/>
          <p:nvPr/>
        </p:nvSpPr>
        <p:spPr>
          <a:xfrm>
            <a:off x="6317056" y="-26898"/>
            <a:ext cx="29703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パーソナルロボットの課題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76E0845-2774-2444-8C56-E578F88FE825}"/>
              </a:ext>
            </a:extLst>
          </p:cNvPr>
          <p:cNvSpPr txBox="1"/>
          <p:nvPr/>
        </p:nvSpPr>
        <p:spPr>
          <a:xfrm>
            <a:off x="6115352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大きくて危ない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環境が固定化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4467F90-F99C-B54D-8304-20151A3A773A}"/>
              </a:ext>
            </a:extLst>
          </p:cNvPr>
          <p:cNvSpPr/>
          <p:nvPr/>
        </p:nvSpPr>
        <p:spPr>
          <a:xfrm>
            <a:off x="726142" y="1917569"/>
            <a:ext cx="8982636" cy="9600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100277-D5CC-3F4E-B2B9-6801ECFF785D}"/>
              </a:ext>
            </a:extLst>
          </p:cNvPr>
          <p:cNvSpPr txBox="1"/>
          <p:nvPr/>
        </p:nvSpPr>
        <p:spPr>
          <a:xfrm>
            <a:off x="1619551" y="1732902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目的・要求仕様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010344F-7D97-3B40-A1C9-CCB47439E4B8}"/>
              </a:ext>
            </a:extLst>
          </p:cNvPr>
          <p:cNvSpPr txBox="1"/>
          <p:nvPr/>
        </p:nvSpPr>
        <p:spPr>
          <a:xfrm>
            <a:off x="1133326" y="2198195"/>
            <a:ext cx="612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小型で携帯可能な自律型ロボットハンド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49840BC-5966-9549-AE6B-540FD151FBFD}"/>
              </a:ext>
            </a:extLst>
          </p:cNvPr>
          <p:cNvSpPr/>
          <p:nvPr/>
        </p:nvSpPr>
        <p:spPr>
          <a:xfrm>
            <a:off x="762000" y="3181594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4A16484-32E9-E747-BCC2-167DC0FE89C5}"/>
              </a:ext>
            </a:extLst>
          </p:cNvPr>
          <p:cNvSpPr txBox="1"/>
          <p:nvPr/>
        </p:nvSpPr>
        <p:spPr>
          <a:xfrm>
            <a:off x="1655409" y="299692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6817421-3773-F34F-8C4A-5E2BED741D65}"/>
              </a:ext>
            </a:extLst>
          </p:cNvPr>
          <p:cNvSpPr txBox="1"/>
          <p:nvPr/>
        </p:nvSpPr>
        <p:spPr>
          <a:xfrm>
            <a:off x="1169184" y="3462220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1C4A0D5-BDE1-D947-A104-4CB6493F77A5}"/>
              </a:ext>
            </a:extLst>
          </p:cNvPr>
          <p:cNvSpPr txBox="1"/>
          <p:nvPr/>
        </p:nvSpPr>
        <p:spPr>
          <a:xfrm>
            <a:off x="2234098" y="3462220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E39BC77-C832-D143-B4EE-F9FB2D5D3B43}"/>
              </a:ext>
            </a:extLst>
          </p:cNvPr>
          <p:cNvSpPr txBox="1"/>
          <p:nvPr/>
        </p:nvSpPr>
        <p:spPr>
          <a:xfrm>
            <a:off x="3499066" y="346222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404E8D-2B7B-AD42-8F8B-94C1FA7B30C9}"/>
              </a:ext>
            </a:extLst>
          </p:cNvPr>
          <p:cNvSpPr txBox="1"/>
          <p:nvPr/>
        </p:nvSpPr>
        <p:spPr>
          <a:xfrm>
            <a:off x="5229255" y="3419612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強化学習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FA77FE7-19CE-894E-9416-CE6B65AE15AE}"/>
              </a:ext>
            </a:extLst>
          </p:cNvPr>
          <p:cNvSpPr txBox="1"/>
          <p:nvPr/>
        </p:nvSpPr>
        <p:spPr>
          <a:xfrm>
            <a:off x="6959444" y="3429921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+α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BF74850-09FE-924B-B919-A3A2A63118B9}"/>
              </a:ext>
            </a:extLst>
          </p:cNvPr>
          <p:cNvSpPr/>
          <p:nvPr/>
        </p:nvSpPr>
        <p:spPr>
          <a:xfrm>
            <a:off x="753035" y="4875923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1F24842-43E8-ED40-96FF-595CD7977AB1}"/>
              </a:ext>
            </a:extLst>
          </p:cNvPr>
          <p:cNvSpPr txBox="1"/>
          <p:nvPr/>
        </p:nvSpPr>
        <p:spPr>
          <a:xfrm>
            <a:off x="1160219" y="5156549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95F091C-8780-044D-B2BF-DE1E88242353}"/>
              </a:ext>
            </a:extLst>
          </p:cNvPr>
          <p:cNvSpPr txBox="1"/>
          <p:nvPr/>
        </p:nvSpPr>
        <p:spPr>
          <a:xfrm>
            <a:off x="2225133" y="5156549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353F191-F140-394C-9123-A1B3C38BE6AF}"/>
              </a:ext>
            </a:extLst>
          </p:cNvPr>
          <p:cNvSpPr txBox="1"/>
          <p:nvPr/>
        </p:nvSpPr>
        <p:spPr>
          <a:xfrm>
            <a:off x="3490101" y="515654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一般物体検出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D13F301-725A-A34C-8D52-C447C6914EDF}"/>
              </a:ext>
            </a:extLst>
          </p:cNvPr>
          <p:cNvSpPr txBox="1"/>
          <p:nvPr/>
        </p:nvSpPr>
        <p:spPr>
          <a:xfrm>
            <a:off x="5220290" y="5113941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C943F5E-849F-BF40-8217-68E6CFC73A25}"/>
              </a:ext>
            </a:extLst>
          </p:cNvPr>
          <p:cNvSpPr txBox="1"/>
          <p:nvPr/>
        </p:nvSpPr>
        <p:spPr>
          <a:xfrm>
            <a:off x="6950479" y="5124250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+DL-Box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F4A1DA3-9C99-6B42-9E10-71027400D514}"/>
              </a:ext>
            </a:extLst>
          </p:cNvPr>
          <p:cNvSpPr txBox="1"/>
          <p:nvPr/>
        </p:nvSpPr>
        <p:spPr>
          <a:xfrm>
            <a:off x="1700230" y="469125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F9CB460-30B7-4146-818F-208DEFB37319}"/>
              </a:ext>
            </a:extLst>
          </p:cNvPr>
          <p:cNvSpPr/>
          <p:nvPr/>
        </p:nvSpPr>
        <p:spPr>
          <a:xfrm>
            <a:off x="762000" y="6689228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E72EE16-14AF-2F48-BBD4-E0C313A408E2}"/>
              </a:ext>
            </a:extLst>
          </p:cNvPr>
          <p:cNvSpPr txBox="1"/>
          <p:nvPr/>
        </p:nvSpPr>
        <p:spPr>
          <a:xfrm>
            <a:off x="1655409" y="6504561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結論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FF7E8192-BF83-6945-AD6D-53B093B767D2}"/>
              </a:ext>
            </a:extLst>
          </p:cNvPr>
          <p:cNvSpPr/>
          <p:nvPr/>
        </p:nvSpPr>
        <p:spPr>
          <a:xfrm>
            <a:off x="762000" y="8471792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144891C-F7D4-624E-AEC2-B92DFB828536}"/>
              </a:ext>
            </a:extLst>
          </p:cNvPr>
          <p:cNvSpPr txBox="1"/>
          <p:nvPr/>
        </p:nvSpPr>
        <p:spPr>
          <a:xfrm>
            <a:off x="1655408" y="8287125"/>
            <a:ext cx="25386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Future work 3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D77039B-1910-0F49-BE02-AFCA962D21A4}"/>
              </a:ext>
            </a:extLst>
          </p:cNvPr>
          <p:cNvSpPr txBox="1"/>
          <p:nvPr/>
        </p:nvSpPr>
        <p:spPr>
          <a:xfrm>
            <a:off x="1169184" y="8752418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2FDB206-B1C3-394C-A13C-BAE49B35F64B}"/>
              </a:ext>
            </a:extLst>
          </p:cNvPr>
          <p:cNvSpPr txBox="1"/>
          <p:nvPr/>
        </p:nvSpPr>
        <p:spPr>
          <a:xfrm>
            <a:off x="2234098" y="8752418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0C06609-362B-3948-8C0B-518B6C85A3DA}"/>
              </a:ext>
            </a:extLst>
          </p:cNvPr>
          <p:cNvSpPr txBox="1"/>
          <p:nvPr/>
        </p:nvSpPr>
        <p:spPr>
          <a:xfrm>
            <a:off x="3499066" y="8752418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99C7525-1ED0-DF42-A65F-89D016FA7734}"/>
              </a:ext>
            </a:extLst>
          </p:cNvPr>
          <p:cNvSpPr txBox="1"/>
          <p:nvPr/>
        </p:nvSpPr>
        <p:spPr>
          <a:xfrm>
            <a:off x="5229255" y="870981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801716C5-1B0F-6549-907F-2E1A74C8103F}"/>
              </a:ext>
            </a:extLst>
          </p:cNvPr>
          <p:cNvSpPr txBox="1"/>
          <p:nvPr/>
        </p:nvSpPr>
        <p:spPr>
          <a:xfrm>
            <a:off x="6959444" y="872011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JetsonNano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1BCA1B4-7DF7-7049-AA3C-E83F029A3D4D}"/>
              </a:ext>
            </a:extLst>
          </p:cNvPr>
          <p:cNvSpPr txBox="1"/>
          <p:nvPr/>
        </p:nvSpPr>
        <p:spPr>
          <a:xfrm>
            <a:off x="1133326" y="6997363"/>
            <a:ext cx="6121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小型化できた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自律制御できた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携帯性が失われた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9AD7FB8-0C1D-7849-8897-352B9E8B3447}"/>
              </a:ext>
            </a:extLst>
          </p:cNvPr>
          <p:cNvSpPr/>
          <p:nvPr/>
        </p:nvSpPr>
        <p:spPr>
          <a:xfrm>
            <a:off x="1173600" y="2747941"/>
            <a:ext cx="1339360" cy="68105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色抽出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8" name="グラフィックス 7" descr="スマートフォン">
            <a:extLst>
              <a:ext uri="{FF2B5EF4-FFF2-40B4-BE49-F238E27FC236}">
                <a16:creationId xmlns:a16="http://schemas.microsoft.com/office/drawing/2014/main" id="{081EC896-9B9E-864F-8EE6-3F079A482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375" r="18712"/>
          <a:stretch/>
        </p:blipFill>
        <p:spPr>
          <a:xfrm>
            <a:off x="3001055" y="1221137"/>
            <a:ext cx="820358" cy="1303977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D4D0C08-D41E-D642-ACDB-459CEFC46410}"/>
              </a:ext>
            </a:extLst>
          </p:cNvPr>
          <p:cNvSpPr/>
          <p:nvPr/>
        </p:nvSpPr>
        <p:spPr>
          <a:xfrm>
            <a:off x="6027596" y="4420567"/>
            <a:ext cx="1339360" cy="68291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CAFCAB7-5C3F-6E46-83FF-9EAC48EDAE83}"/>
              </a:ext>
            </a:extLst>
          </p:cNvPr>
          <p:cNvSpPr/>
          <p:nvPr/>
        </p:nvSpPr>
        <p:spPr>
          <a:xfrm>
            <a:off x="5757317" y="2892899"/>
            <a:ext cx="1879917" cy="69796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アクチュエータ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2351D394-855A-A14C-9862-1224A61A1DCD}"/>
              </a:ext>
            </a:extLst>
          </p:cNvPr>
          <p:cNvSpPr/>
          <p:nvPr/>
        </p:nvSpPr>
        <p:spPr>
          <a:xfrm>
            <a:off x="1173600" y="4234399"/>
            <a:ext cx="1339360" cy="1055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Q-Leaning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16238D-4BF8-CD41-A5BF-F94A33199458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>
            <a:off x="2512960" y="4762024"/>
            <a:ext cx="35146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5F04C64-2B6E-9643-AFB1-AB9814BC4372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V="1">
            <a:off x="6697276" y="3590866"/>
            <a:ext cx="0" cy="8297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A9DD11FF-47CD-9B43-A150-C17BF596269B}"/>
              </a:ext>
            </a:extLst>
          </p:cNvPr>
          <p:cNvCxnSpPr>
            <a:cxnSpLocks/>
            <a:stCxn id="103" idx="2"/>
            <a:endCxn id="6" idx="0"/>
          </p:cNvCxnSpPr>
          <p:nvPr/>
        </p:nvCxnSpPr>
        <p:spPr>
          <a:xfrm>
            <a:off x="1843280" y="2196801"/>
            <a:ext cx="0" cy="5511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4BBCFA5-BB2A-0841-9826-C40FC44B8B06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1843280" y="3429000"/>
            <a:ext cx="0" cy="8053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7A62B61-6B7B-6D4F-9FBD-00A3E7C20D61}"/>
              </a:ext>
            </a:extLst>
          </p:cNvPr>
          <p:cNvCxnSpPr>
            <a:cxnSpLocks/>
            <a:stCxn id="8" idx="1"/>
            <a:endCxn id="103" idx="3"/>
          </p:cNvCxnSpPr>
          <p:nvPr/>
        </p:nvCxnSpPr>
        <p:spPr>
          <a:xfrm flipH="1" flipV="1">
            <a:off x="2447347" y="1867855"/>
            <a:ext cx="553708" cy="52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BE505456-D359-2246-B199-E82421335A6A}"/>
              </a:ext>
            </a:extLst>
          </p:cNvPr>
          <p:cNvSpPr/>
          <p:nvPr/>
        </p:nvSpPr>
        <p:spPr>
          <a:xfrm>
            <a:off x="7789327" y="4420567"/>
            <a:ext cx="1068887" cy="6708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電池</a:t>
            </a:r>
            <a:endParaRPr kumimoji="1"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(6V)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7B21DB8-0C85-704E-BC68-11EEE67746F6}"/>
              </a:ext>
            </a:extLst>
          </p:cNvPr>
          <p:cNvCxnSpPr>
            <a:cxnSpLocks/>
            <a:stCxn id="29" idx="0"/>
            <a:endCxn id="10" idx="2"/>
          </p:cNvCxnSpPr>
          <p:nvPr/>
        </p:nvCxnSpPr>
        <p:spPr>
          <a:xfrm flipH="1" flipV="1">
            <a:off x="6697276" y="3590866"/>
            <a:ext cx="1626495" cy="8297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4342A9B7-E8F3-C54B-9B88-4DB4F99D3A35}"/>
              </a:ext>
            </a:extLst>
          </p:cNvPr>
          <p:cNvSpPr txBox="1"/>
          <p:nvPr/>
        </p:nvSpPr>
        <p:spPr>
          <a:xfrm>
            <a:off x="1909800" y="3658496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面積と重心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F34C5990-111A-DA48-BA78-AF8F2452264E}"/>
              </a:ext>
            </a:extLst>
          </p:cNvPr>
          <p:cNvSpPr/>
          <p:nvPr/>
        </p:nvSpPr>
        <p:spPr>
          <a:xfrm>
            <a:off x="760454" y="972531"/>
            <a:ext cx="3396596" cy="461248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5AAF0C8F-8716-F740-95DB-A43871A3DA24}"/>
              </a:ext>
            </a:extLst>
          </p:cNvPr>
          <p:cNvSpPr txBox="1"/>
          <p:nvPr/>
        </p:nvSpPr>
        <p:spPr>
          <a:xfrm>
            <a:off x="2059760" y="594721"/>
            <a:ext cx="941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4361829" y="3833093"/>
            <a:ext cx="826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電源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(3V)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A88F971-5BD8-894F-870B-BD4204DC983D}"/>
              </a:ext>
            </a:extLst>
          </p:cNvPr>
          <p:cNvSpPr/>
          <p:nvPr/>
        </p:nvSpPr>
        <p:spPr>
          <a:xfrm>
            <a:off x="4162936" y="481014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シリアル通信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0" y="4371"/>
            <a:ext cx="2390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15A2755C-4997-7B42-A3BD-BBCE1D05100A}"/>
              </a:ext>
            </a:extLst>
          </p:cNvPr>
          <p:cNvCxnSpPr>
            <a:cxnSpLocks/>
            <a:stCxn id="10" idx="0"/>
            <a:endCxn id="8" idx="3"/>
          </p:cNvCxnSpPr>
          <p:nvPr/>
        </p:nvCxnSpPr>
        <p:spPr>
          <a:xfrm flipH="1" flipV="1">
            <a:off x="3821413" y="1873126"/>
            <a:ext cx="2875863" cy="101977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FD73CC77-C35B-6D40-BEF3-96427232F432}"/>
              </a:ext>
            </a:extLst>
          </p:cNvPr>
          <p:cNvCxnSpPr>
            <a:cxnSpLocks/>
            <a:stCxn id="8" idx="2"/>
            <a:endCxn id="9" idx="1"/>
          </p:cNvCxnSpPr>
          <p:nvPr/>
        </p:nvCxnSpPr>
        <p:spPr>
          <a:xfrm>
            <a:off x="3411234" y="2525114"/>
            <a:ext cx="2616362" cy="22369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7004CA92-F6A9-234D-A9EE-EA0D9C98DE77}"/>
              </a:ext>
            </a:extLst>
          </p:cNvPr>
          <p:cNvSpPr txBox="1"/>
          <p:nvPr/>
        </p:nvSpPr>
        <p:spPr>
          <a:xfrm>
            <a:off x="5295748" y="2014454"/>
            <a:ext cx="1532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delay(1sec)</a:t>
            </a: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95F85726-A3C6-6E47-97D9-812B487C9AF7}"/>
              </a:ext>
            </a:extLst>
          </p:cNvPr>
          <p:cNvSpPr/>
          <p:nvPr/>
        </p:nvSpPr>
        <p:spPr>
          <a:xfrm>
            <a:off x="1239213" y="1538909"/>
            <a:ext cx="1208134" cy="6578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6952069" y="3353572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507118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4407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 R-CNN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377194" y="4760522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</a:t>
            </a: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8394868" y="3376011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0575488" y="3376274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9738051" y="3748919"/>
            <a:ext cx="837437" cy="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403270" y="5076824"/>
            <a:ext cx="1609645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576861" y="1827561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V="1">
            <a:off x="4890232" y="5393125"/>
            <a:ext cx="0" cy="916735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35" y="6309860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139721"/>
            <a:ext cx="2767386" cy="21701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67649C90-D66F-7D4E-B701-EEB66728FA22}"/>
              </a:ext>
            </a:extLst>
          </p:cNvPr>
          <p:cNvSpPr txBox="1"/>
          <p:nvPr/>
        </p:nvSpPr>
        <p:spPr>
          <a:xfrm>
            <a:off x="5597297" y="4681340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3" name="テキスト ボックス 262">
            <a:extLst>
              <a:ext uri="{FF2B5EF4-FFF2-40B4-BE49-F238E27FC236}">
                <a16:creationId xmlns:a16="http://schemas.microsoft.com/office/drawing/2014/main" id="{7DF3E05C-3021-744D-A85F-3EE219F9DCBC}"/>
              </a:ext>
            </a:extLst>
          </p:cNvPr>
          <p:cNvSpPr txBox="1"/>
          <p:nvPr/>
        </p:nvSpPr>
        <p:spPr>
          <a:xfrm>
            <a:off x="4594471" y="5619995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</p:cNvCxnSpPr>
          <p:nvPr/>
        </p:nvCxnSpPr>
        <p:spPr>
          <a:xfrm>
            <a:off x="7038893" y="3748919"/>
            <a:ext cx="13879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円/楕円 318">
            <a:extLst>
              <a:ext uri="{FF2B5EF4-FFF2-40B4-BE49-F238E27FC236}">
                <a16:creationId xmlns:a16="http://schemas.microsoft.com/office/drawing/2014/main" id="{832217AA-4260-FC46-B15B-DE1201BCF9C3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3" name="直線矢印コネクタ 322">
            <a:extLst>
              <a:ext uri="{FF2B5EF4-FFF2-40B4-BE49-F238E27FC236}">
                <a16:creationId xmlns:a16="http://schemas.microsoft.com/office/drawing/2014/main" id="{F9B1EB3F-45F6-2446-981C-EE388C49A34A}"/>
              </a:ext>
            </a:extLst>
          </p:cNvPr>
          <p:cNvCxnSpPr>
            <a:cxnSpLocks/>
            <a:stCxn id="209" idx="3"/>
            <a:endCxn id="327" idx="1"/>
          </p:cNvCxnSpPr>
          <p:nvPr/>
        </p:nvCxnSpPr>
        <p:spPr>
          <a:xfrm>
            <a:off x="5576829" y="6633026"/>
            <a:ext cx="4221140" cy="94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39E6A9B2-94D0-7146-A183-6C3700A229E2}"/>
              </a:ext>
            </a:extLst>
          </p:cNvPr>
          <p:cNvSpPr txBox="1"/>
          <p:nvPr/>
        </p:nvSpPr>
        <p:spPr>
          <a:xfrm>
            <a:off x="7885462" y="6250717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A91965AD-601F-6541-AD7F-7CD0B6A6E2EB}"/>
              </a:ext>
            </a:extLst>
          </p:cNvPr>
          <p:cNvCxnSpPr>
            <a:cxnSpLocks/>
          </p:cNvCxnSpPr>
          <p:nvPr/>
        </p:nvCxnSpPr>
        <p:spPr>
          <a:xfrm flipV="1">
            <a:off x="7719979" y="3774936"/>
            <a:ext cx="1" cy="28580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テキスト ボックス 325">
            <a:extLst>
              <a:ext uri="{FF2B5EF4-FFF2-40B4-BE49-F238E27FC236}">
                <a16:creationId xmlns:a16="http://schemas.microsoft.com/office/drawing/2014/main" id="{8E1AA80E-6E51-CA41-85B5-ACB60291BA72}"/>
              </a:ext>
            </a:extLst>
          </p:cNvPr>
          <p:cNvSpPr txBox="1"/>
          <p:nvPr/>
        </p:nvSpPr>
        <p:spPr>
          <a:xfrm>
            <a:off x="7457234" y="5189419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27" name="テキスト ボックス 326">
            <a:extLst>
              <a:ext uri="{FF2B5EF4-FFF2-40B4-BE49-F238E27FC236}">
                <a16:creationId xmlns:a16="http://schemas.microsoft.com/office/drawing/2014/main" id="{D1C67811-BE84-0646-8667-83CB3F9361F2}"/>
              </a:ext>
            </a:extLst>
          </p:cNvPr>
          <p:cNvSpPr txBox="1"/>
          <p:nvPr/>
        </p:nvSpPr>
        <p:spPr>
          <a:xfrm>
            <a:off x="9797969" y="6457828"/>
            <a:ext cx="56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824522" y="209936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824273" y="1594535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471009" y="826694"/>
            <a:ext cx="1293472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346544" y="1594535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764481" y="826694"/>
            <a:ext cx="1293473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1673286" y="2804747"/>
            <a:ext cx="1592830" cy="63604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物体領域抽出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24" idx="2"/>
            <a:endCxn id="41" idx="0"/>
          </p:cNvCxnSpPr>
          <p:nvPr/>
        </p:nvCxnSpPr>
        <p:spPr>
          <a:xfrm flipH="1">
            <a:off x="2469701" y="2227138"/>
            <a:ext cx="1308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1956663" y="3869275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662973" y="5844698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2469701" y="3440789"/>
            <a:ext cx="0" cy="4284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CBD4A10F-8DB6-9843-950C-142BC2F03018}"/>
              </a:ext>
            </a:extLst>
          </p:cNvPr>
          <p:cNvCxnSpPr>
            <a:cxnSpLocks/>
            <a:stCxn id="81" idx="3"/>
            <a:endCxn id="54" idx="1"/>
          </p:cNvCxnSpPr>
          <p:nvPr/>
        </p:nvCxnSpPr>
        <p:spPr>
          <a:xfrm flipV="1">
            <a:off x="3693981" y="6217606"/>
            <a:ext cx="596899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94638" y="5844698"/>
            <a:ext cx="1884291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アクチュエータ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1006156" y="6217606"/>
            <a:ext cx="6884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  <a:stCxn id="33" idx="3"/>
            <a:endCxn id="82" idx="1"/>
          </p:cNvCxnSpPr>
          <p:nvPr/>
        </p:nvCxnSpPr>
        <p:spPr>
          <a:xfrm flipV="1">
            <a:off x="5769363" y="1901120"/>
            <a:ext cx="582062" cy="971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982739" y="4185577"/>
            <a:ext cx="2063654" cy="73363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7D401C4A-9522-C54F-BE08-CE13F4BEDFFA}"/>
              </a:ext>
            </a:extLst>
          </p:cNvPr>
          <p:cNvSpPr txBox="1"/>
          <p:nvPr/>
        </p:nvSpPr>
        <p:spPr>
          <a:xfrm>
            <a:off x="144050" y="2962044"/>
            <a:ext cx="1114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6968863" y="3774548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9E7E8DF0-C071-3449-9DD0-A403E9406764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2469701" y="2227138"/>
            <a:ext cx="2588253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4BF309C3-7B13-9142-AEA0-5689E9504106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 flipH="1">
            <a:off x="5046393" y="2227138"/>
            <a:ext cx="11561" cy="2719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29BDBB0-6C66-AE4A-9166-9C9F7F557C26}"/>
              </a:ext>
            </a:extLst>
          </p:cNvPr>
          <p:cNvSpPr txBox="1"/>
          <p:nvPr/>
        </p:nvSpPr>
        <p:spPr>
          <a:xfrm>
            <a:off x="4411217" y="4946313"/>
            <a:ext cx="1270352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12E4F17D-742B-8043-B237-FA56A4A98E25}"/>
              </a:ext>
            </a:extLst>
          </p:cNvPr>
          <p:cNvSpPr txBox="1"/>
          <p:nvPr/>
        </p:nvSpPr>
        <p:spPr>
          <a:xfrm>
            <a:off x="1202452" y="5894441"/>
            <a:ext cx="2491529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サーボ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（ラック＆ピニオン）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34A525E5-7520-1845-A8E2-F49A4997E9E9}"/>
              </a:ext>
            </a:extLst>
          </p:cNvPr>
          <p:cNvSpPr/>
          <p:nvPr/>
        </p:nvSpPr>
        <p:spPr>
          <a:xfrm>
            <a:off x="6351425" y="1584818"/>
            <a:ext cx="1465990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ピクセル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カウント値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49E80353-1175-AC45-838C-476A72CF166C}"/>
              </a:ext>
            </a:extLst>
          </p:cNvPr>
          <p:cNvCxnSpPr>
            <a:cxnSpLocks/>
            <a:stCxn id="49" idx="2"/>
            <a:endCxn id="81" idx="0"/>
          </p:cNvCxnSpPr>
          <p:nvPr/>
        </p:nvCxnSpPr>
        <p:spPr>
          <a:xfrm flipH="1">
            <a:off x="2448217" y="4501878"/>
            <a:ext cx="21484" cy="1392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F084479A-443E-164B-B414-9E625987D796}"/>
              </a:ext>
            </a:extLst>
          </p:cNvPr>
          <p:cNvCxnSpPr>
            <a:cxnSpLocks/>
            <a:stCxn id="81" idx="0"/>
            <a:endCxn id="43" idx="1"/>
          </p:cNvCxnSpPr>
          <p:nvPr/>
        </p:nvCxnSpPr>
        <p:spPr>
          <a:xfrm flipV="1">
            <a:off x="2448217" y="5269479"/>
            <a:ext cx="1963000" cy="624962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6134DC50-1820-894A-A237-4D2CF26C5E4A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640219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0083EB98-D763-0547-8476-DED78D7E1AFB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0" cy="302924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矢印コネクタ 104">
            <a:extLst>
              <a:ext uri="{FF2B5EF4-FFF2-40B4-BE49-F238E27FC236}">
                <a16:creationId xmlns:a16="http://schemas.microsoft.com/office/drawing/2014/main" id="{B04C204E-DF08-1F44-9ED9-E054E743CAB5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1162570" y="4919214"/>
            <a:ext cx="1285647" cy="9752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矢印コネクタ 119">
            <a:extLst>
              <a:ext uri="{FF2B5EF4-FFF2-40B4-BE49-F238E27FC236}">
                <a16:creationId xmlns:a16="http://schemas.microsoft.com/office/drawing/2014/main" id="{3CFD467B-F449-E449-A69F-80BDAB7E47AC}"/>
              </a:ext>
            </a:extLst>
          </p:cNvPr>
          <p:cNvCxnSpPr>
            <a:cxnSpLocks/>
          </p:cNvCxnSpPr>
          <p:nvPr/>
        </p:nvCxnSpPr>
        <p:spPr>
          <a:xfrm flipH="1">
            <a:off x="7084420" y="2242628"/>
            <a:ext cx="5780" cy="39252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矢印コネクタ 121">
            <a:extLst>
              <a:ext uri="{FF2B5EF4-FFF2-40B4-BE49-F238E27FC236}">
                <a16:creationId xmlns:a16="http://schemas.microsoft.com/office/drawing/2014/main" id="{23E1BAB4-2A0E-1E43-9F29-465E3FF608F0}"/>
              </a:ext>
            </a:extLst>
          </p:cNvPr>
          <p:cNvCxnSpPr>
            <a:cxnSpLocks/>
            <a:stCxn id="82" idx="3"/>
            <a:endCxn id="125" idx="1"/>
          </p:cNvCxnSpPr>
          <p:nvPr/>
        </p:nvCxnSpPr>
        <p:spPr>
          <a:xfrm flipV="1">
            <a:off x="7817415" y="1893509"/>
            <a:ext cx="1402851" cy="761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テキスト ボックス 122">
            <a:extLst>
              <a:ext uri="{FF2B5EF4-FFF2-40B4-BE49-F238E27FC236}">
                <a16:creationId xmlns:a16="http://schemas.microsoft.com/office/drawing/2014/main" id="{3E17147A-DF40-6A44-8ADF-B498646BAA00}"/>
              </a:ext>
            </a:extLst>
          </p:cNvPr>
          <p:cNvSpPr txBox="1"/>
          <p:nvPr/>
        </p:nvSpPr>
        <p:spPr>
          <a:xfrm>
            <a:off x="7780970" y="1498970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07423235-DDC7-C843-8946-39AEFF353C41}"/>
              </a:ext>
            </a:extLst>
          </p:cNvPr>
          <p:cNvSpPr/>
          <p:nvPr/>
        </p:nvSpPr>
        <p:spPr>
          <a:xfrm>
            <a:off x="9220266" y="1347534"/>
            <a:ext cx="2228598" cy="10919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1. 1.5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秒直進</a:t>
            </a:r>
            <a:endParaRPr kumimoji="1"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2. 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グリップ閉じる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3. 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持ち上げる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32" name="直線矢印コネクタ 131">
            <a:extLst>
              <a:ext uri="{FF2B5EF4-FFF2-40B4-BE49-F238E27FC236}">
                <a16:creationId xmlns:a16="http://schemas.microsoft.com/office/drawing/2014/main" id="{11DB7738-7735-9943-BAC8-312FD23D56DA}"/>
              </a:ext>
            </a:extLst>
          </p:cNvPr>
          <p:cNvCxnSpPr>
            <a:cxnSpLocks/>
            <a:stCxn id="125" idx="2"/>
            <a:endCxn id="54" idx="0"/>
          </p:cNvCxnSpPr>
          <p:nvPr/>
        </p:nvCxnSpPr>
        <p:spPr>
          <a:xfrm>
            <a:off x="10334565" y="2439484"/>
            <a:ext cx="0" cy="34052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4375A248-DF39-E840-8CD7-2409A55D64FB}"/>
              </a:ext>
            </a:extLst>
          </p:cNvPr>
          <p:cNvGrpSpPr/>
          <p:nvPr/>
        </p:nvGrpSpPr>
        <p:grpSpPr>
          <a:xfrm>
            <a:off x="4261049" y="3568965"/>
            <a:ext cx="2487549" cy="2734653"/>
            <a:chOff x="2418621" y="3321334"/>
            <a:chExt cx="2487549" cy="2734653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F53D5D61-3569-B845-A95A-8ED7F799497F}"/>
                </a:ext>
              </a:extLst>
            </p:cNvPr>
            <p:cNvGrpSpPr/>
            <p:nvPr/>
          </p:nvGrpSpPr>
          <p:grpSpPr>
            <a:xfrm>
              <a:off x="2545782" y="3321334"/>
              <a:ext cx="2141837" cy="2291675"/>
              <a:chOff x="2701333" y="3645024"/>
              <a:chExt cx="2557395" cy="2736304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2C285696-9CAB-034A-8F7F-1A169CFB23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988" t="7270" r="27951" b="4716"/>
              <a:stretch/>
            </p:blipFill>
            <p:spPr>
              <a:xfrm rot="10800000">
                <a:off x="2810456" y="3645024"/>
                <a:ext cx="2448272" cy="2736304"/>
              </a:xfrm>
              <a:prstGeom prst="rect">
                <a:avLst/>
              </a:prstGeom>
            </p:spPr>
          </p:pic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2DEF67B9-BBE7-8047-BF20-8243C7E81429}"/>
                  </a:ext>
                </a:extLst>
              </p:cNvPr>
              <p:cNvSpPr/>
              <p:nvPr/>
            </p:nvSpPr>
            <p:spPr>
              <a:xfrm>
                <a:off x="3108833" y="4695743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8BEB0E8-0906-3D4F-903E-E1399BB26D2B}"/>
                  </a:ext>
                </a:extLst>
              </p:cNvPr>
              <p:cNvSpPr txBox="1"/>
              <p:nvPr/>
            </p:nvSpPr>
            <p:spPr>
              <a:xfrm>
                <a:off x="2701333" y="5455865"/>
                <a:ext cx="1477931" cy="5144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camera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36459C8F-2AA6-2542-B190-B7F06F990BC0}"/>
                </a:ext>
              </a:extLst>
            </p:cNvPr>
            <p:cNvSpPr txBox="1"/>
            <p:nvPr/>
          </p:nvSpPr>
          <p:spPr>
            <a:xfrm>
              <a:off x="2418621" y="5625100"/>
              <a:ext cx="2487549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Detect</a:t>
              </a:r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red color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FA92A867-4726-924B-8EFF-46F05BB1D574}"/>
              </a:ext>
            </a:extLst>
          </p:cNvPr>
          <p:cNvGrpSpPr/>
          <p:nvPr/>
        </p:nvGrpSpPr>
        <p:grpSpPr>
          <a:xfrm>
            <a:off x="1817804" y="1113567"/>
            <a:ext cx="2371226" cy="4974606"/>
            <a:chOff x="154830" y="837545"/>
            <a:chExt cx="2655627" cy="5571251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210540" y="837545"/>
              <a:ext cx="2599917" cy="5571251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-1875688" y="2975906"/>
              <a:ext cx="4543604" cy="48256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D8DC67B9-D286-A84C-A21B-FA4942727680}"/>
              </a:ext>
            </a:extLst>
          </p:cNvPr>
          <p:cNvGrpSpPr/>
          <p:nvPr/>
        </p:nvGrpSpPr>
        <p:grpSpPr>
          <a:xfrm>
            <a:off x="4729494" y="918209"/>
            <a:ext cx="4964053" cy="2546493"/>
            <a:chOff x="3205493" y="883454"/>
            <a:chExt cx="4635927" cy="2378169"/>
          </a:xfrm>
        </p:grpSpPr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31A2D3E5-35B8-B34F-9D3A-3E74610994DA}"/>
                </a:ext>
              </a:extLst>
            </p:cNvPr>
            <p:cNvGrpSpPr/>
            <p:nvPr/>
          </p:nvGrpSpPr>
          <p:grpSpPr>
            <a:xfrm>
              <a:off x="3205493" y="883454"/>
              <a:ext cx="4635927" cy="1949200"/>
              <a:chOff x="3155998" y="945387"/>
              <a:chExt cx="5516340" cy="2319374"/>
            </a:xfrm>
          </p:grpSpPr>
          <p:pic>
            <p:nvPicPr>
              <p:cNvPr id="19" name="図 18">
                <a:extLst>
                  <a:ext uri="{FF2B5EF4-FFF2-40B4-BE49-F238E27FC236}">
                    <a16:creationId xmlns:a16="http://schemas.microsoft.com/office/drawing/2014/main" id="{91363E36-1623-6E4A-A694-5950CBF585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155998" y="945387"/>
                <a:ext cx="5516340" cy="2319374"/>
              </a:xfrm>
              <a:prstGeom prst="rect">
                <a:avLst/>
              </a:prstGeom>
            </p:spPr>
          </p:pic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CF2217C3-4B03-9C42-B7F0-9D23D3E6B461}"/>
                  </a:ext>
                </a:extLst>
              </p:cNvPr>
              <p:cNvSpPr/>
              <p:nvPr/>
            </p:nvSpPr>
            <p:spPr>
              <a:xfrm>
                <a:off x="3590251" y="2544681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1A024DC0-AD04-0849-8B36-EEE2DF407F6B}"/>
                  </a:ext>
                </a:extLst>
              </p:cNvPr>
              <p:cNvSpPr txBox="1"/>
              <p:nvPr/>
            </p:nvSpPr>
            <p:spPr>
              <a:xfrm>
                <a:off x="3301243" y="2052476"/>
                <a:ext cx="1280118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wheel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6DABDBDA-E969-7B47-A095-65E7114853B6}"/>
                  </a:ext>
                </a:extLst>
              </p:cNvPr>
              <p:cNvSpPr/>
              <p:nvPr/>
            </p:nvSpPr>
            <p:spPr>
              <a:xfrm>
                <a:off x="7236296" y="1623784"/>
                <a:ext cx="720080" cy="101395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4393D79F-E68A-E940-961D-28BF219BD461}"/>
                  </a:ext>
                </a:extLst>
              </p:cNvPr>
              <p:cNvSpPr txBox="1"/>
              <p:nvPr/>
            </p:nvSpPr>
            <p:spPr>
              <a:xfrm>
                <a:off x="7014465" y="2697893"/>
                <a:ext cx="1163744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servo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31A23A34-1C48-7542-8EFA-48CCD5ADAF9C}"/>
                </a:ext>
              </a:extLst>
            </p:cNvPr>
            <p:cNvSpPr txBox="1"/>
            <p:nvPr/>
          </p:nvSpPr>
          <p:spPr>
            <a:xfrm>
              <a:off x="4279681" y="2859218"/>
              <a:ext cx="2487549" cy="402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Move and 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BA20FD1-CE9D-254E-8ADE-5F7BE72A4D3C}"/>
              </a:ext>
            </a:extLst>
          </p:cNvPr>
          <p:cNvGrpSpPr/>
          <p:nvPr/>
        </p:nvGrpSpPr>
        <p:grpSpPr>
          <a:xfrm>
            <a:off x="6868821" y="3717059"/>
            <a:ext cx="3703851" cy="2669925"/>
            <a:chOff x="5330392" y="3824832"/>
            <a:chExt cx="3703851" cy="2669925"/>
          </a:xfrm>
        </p:grpSpPr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871E7DC1-41AA-9D45-8F0B-CD131C7C0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75" t="24801" r="5900" b="11480"/>
            <a:stretch/>
          </p:blipFill>
          <p:spPr>
            <a:xfrm>
              <a:off x="5330392" y="3824832"/>
              <a:ext cx="3703851" cy="2203656"/>
            </a:xfrm>
            <a:prstGeom prst="rect">
              <a:avLst/>
            </a:prstGeom>
          </p:spPr>
        </p:pic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B33DF8B4-14CF-1443-AD5F-249F6B24E45E}"/>
                </a:ext>
              </a:extLst>
            </p:cNvPr>
            <p:cNvSpPr txBox="1"/>
            <p:nvPr/>
          </p:nvSpPr>
          <p:spPr>
            <a:xfrm>
              <a:off x="6605448" y="6063870"/>
              <a:ext cx="1153738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Hold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4FDBCBD1-11F2-9446-93F7-D6BF4FD5E1CC}"/>
              </a:ext>
            </a:extLst>
          </p:cNvPr>
          <p:cNvGrpSpPr/>
          <p:nvPr/>
        </p:nvGrpSpPr>
        <p:grpSpPr>
          <a:xfrm>
            <a:off x="-68166" y="467915"/>
            <a:ext cx="3344876" cy="5790642"/>
            <a:chOff x="-68166" y="467915"/>
            <a:chExt cx="3344876" cy="5790642"/>
          </a:xfrm>
        </p:grpSpPr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D586F9D8-5554-3A44-9777-8DDA7D5B4C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0" t="17801" r="1701" b="23400"/>
            <a:stretch/>
          </p:blipFill>
          <p:spPr>
            <a:xfrm rot="5400000">
              <a:off x="-1081626" y="2440129"/>
              <a:ext cx="4974606" cy="2321482"/>
            </a:xfrm>
            <a:prstGeom prst="rect">
              <a:avLst/>
            </a:prstGeom>
          </p:spPr>
        </p:pic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FDB93DC5-509A-5946-82F3-6A2812598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936" y="814269"/>
              <a:ext cx="0" cy="527390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BB187070-C81A-CF41-8656-902B79E113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870" y="6016799"/>
              <a:ext cx="2645243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FC08C2D4-9445-2749-8645-367D085F65DC}"/>
                </a:ext>
              </a:extLst>
            </p:cNvPr>
            <p:cNvSpPr txBox="1"/>
            <p:nvPr/>
          </p:nvSpPr>
          <p:spPr>
            <a:xfrm>
              <a:off x="-68166" y="467915"/>
              <a:ext cx="62620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8EBA2D2B-D6B8-4D4B-941C-1AAFE301F5AF}"/>
                </a:ext>
              </a:extLst>
            </p:cNvPr>
            <p:cNvSpPr txBox="1"/>
            <p:nvPr/>
          </p:nvSpPr>
          <p:spPr>
            <a:xfrm>
              <a:off x="2820391" y="5767653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202C207C-603E-0543-9F90-F87292B72FB2}"/>
                </a:ext>
              </a:extLst>
            </p:cNvPr>
            <p:cNvGrpSpPr/>
            <p:nvPr/>
          </p:nvGrpSpPr>
          <p:grpSpPr>
            <a:xfrm>
              <a:off x="-5207" y="5801357"/>
              <a:ext cx="457200" cy="457200"/>
              <a:chOff x="2795703" y="5000319"/>
              <a:chExt cx="457200" cy="457200"/>
            </a:xfrm>
          </p:grpSpPr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A0C2F1BF-6911-EF4D-A6E5-3F26CC98FF4C}"/>
                  </a:ext>
                </a:extLst>
              </p:cNvPr>
              <p:cNvSpPr/>
              <p:nvPr/>
            </p:nvSpPr>
            <p:spPr>
              <a:xfrm>
                <a:off x="2795703" y="5000319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1D98A459-36B9-CB4E-9556-5D827E77CEF1}"/>
                  </a:ext>
                </a:extLst>
              </p:cNvPr>
              <p:cNvCxnSpPr>
                <a:cxnSpLocks/>
                <a:stCxn id="31" idx="7"/>
              </p:cNvCxnSpPr>
              <p:nvPr/>
            </p:nvCxnSpPr>
            <p:spPr>
              <a:xfrm flipH="1">
                <a:off x="2882662" y="5067274"/>
                <a:ext cx="303286" cy="347511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>
                <a:extLst>
                  <a:ext uri="{FF2B5EF4-FFF2-40B4-BE49-F238E27FC236}">
                    <a16:creationId xmlns:a16="http://schemas.microsoft.com/office/drawing/2014/main" id="{D3166DE1-0DB6-BF41-B359-457F5D3D26D9}"/>
                  </a:ext>
                </a:extLst>
              </p:cNvPr>
              <p:cNvCxnSpPr>
                <a:cxnSpLocks/>
                <a:stCxn id="31" idx="1"/>
                <a:endCxn id="31" idx="5"/>
              </p:cNvCxnSpPr>
              <p:nvPr/>
            </p:nvCxnSpPr>
            <p:spPr>
              <a:xfrm>
                <a:off x="2862658" y="5067274"/>
                <a:ext cx="323290" cy="323290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B1D4167D-1151-CF40-A8FE-68AE60EB641B}"/>
                </a:ext>
              </a:extLst>
            </p:cNvPr>
            <p:cNvSpPr txBox="1"/>
            <p:nvPr/>
          </p:nvSpPr>
          <p:spPr>
            <a:xfrm>
              <a:off x="347126" y="5442885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8B8E925E-6DE4-7548-9D2C-FA6879AEB10D}"/>
              </a:ext>
            </a:extLst>
          </p:cNvPr>
          <p:cNvGrpSpPr/>
          <p:nvPr/>
        </p:nvGrpSpPr>
        <p:grpSpPr>
          <a:xfrm>
            <a:off x="9411099" y="761404"/>
            <a:ext cx="3967475" cy="5497153"/>
            <a:chOff x="9435693" y="777307"/>
            <a:chExt cx="3967475" cy="5497153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A198CAA7-38ED-0446-A0A7-AB19A8904B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595" t="24443" r="19739" b="19639"/>
            <a:stretch/>
          </p:blipFill>
          <p:spPr>
            <a:xfrm rot="5400000">
              <a:off x="8987554" y="2595535"/>
              <a:ext cx="4213893" cy="2650907"/>
            </a:xfrm>
            <a:prstGeom prst="rect">
              <a:avLst/>
            </a:prstGeom>
          </p:spPr>
        </p:pic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8D30483C-E182-C042-8ADD-94045D29B2E7}"/>
                </a:ext>
              </a:extLst>
            </p:cNvPr>
            <p:cNvCxnSpPr>
              <a:cxnSpLocks/>
              <a:stCxn id="39" idx="0"/>
            </p:cNvCxnSpPr>
            <p:nvPr/>
          </p:nvCxnSpPr>
          <p:spPr>
            <a:xfrm flipH="1" flipV="1">
              <a:off x="9751658" y="1153396"/>
              <a:ext cx="5454" cy="466386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21E0163D-668A-EE42-89DB-E5A856A589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3219" y="6033606"/>
              <a:ext cx="3072501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2A40968A-BA76-D14A-B894-2F5229CDA355}"/>
                </a:ext>
              </a:extLst>
            </p:cNvPr>
            <p:cNvSpPr txBox="1"/>
            <p:nvPr/>
          </p:nvSpPr>
          <p:spPr>
            <a:xfrm>
              <a:off x="9435693" y="777307"/>
              <a:ext cx="62620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8BEB77B3-58ED-4740-93DF-483EB4610E0A}"/>
                </a:ext>
              </a:extLst>
            </p:cNvPr>
            <p:cNvSpPr txBox="1"/>
            <p:nvPr/>
          </p:nvSpPr>
          <p:spPr>
            <a:xfrm>
              <a:off x="12946849" y="5818162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99EC8992-493D-6F4C-9E9A-245B7F19320A}"/>
                </a:ext>
              </a:extLst>
            </p:cNvPr>
            <p:cNvGrpSpPr/>
            <p:nvPr/>
          </p:nvGrpSpPr>
          <p:grpSpPr>
            <a:xfrm>
              <a:off x="9528512" y="5817260"/>
              <a:ext cx="457200" cy="457200"/>
              <a:chOff x="2795703" y="5000319"/>
              <a:chExt cx="457200" cy="457200"/>
            </a:xfrm>
          </p:grpSpPr>
          <p:sp>
            <p:nvSpPr>
              <p:cNvPr id="39" name="円/楕円 38">
                <a:extLst>
                  <a:ext uri="{FF2B5EF4-FFF2-40B4-BE49-F238E27FC236}">
                    <a16:creationId xmlns:a16="http://schemas.microsoft.com/office/drawing/2014/main" id="{64123A49-FD6A-B843-A918-4AAAF9FE93C0}"/>
                  </a:ext>
                </a:extLst>
              </p:cNvPr>
              <p:cNvSpPr/>
              <p:nvPr/>
            </p:nvSpPr>
            <p:spPr>
              <a:xfrm>
                <a:off x="2795703" y="5000319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直線コネクタ 41">
                <a:extLst>
                  <a:ext uri="{FF2B5EF4-FFF2-40B4-BE49-F238E27FC236}">
                    <a16:creationId xmlns:a16="http://schemas.microsoft.com/office/drawing/2014/main" id="{11169B4E-DF3F-EB4A-B52B-8676C797AACC}"/>
                  </a:ext>
                </a:extLst>
              </p:cNvPr>
              <p:cNvCxnSpPr>
                <a:cxnSpLocks/>
                <a:stCxn id="39" idx="7"/>
              </p:cNvCxnSpPr>
              <p:nvPr/>
            </p:nvCxnSpPr>
            <p:spPr>
              <a:xfrm flipH="1">
                <a:off x="2882662" y="5067274"/>
                <a:ext cx="303286" cy="347511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206754E-7097-5941-A7E8-8378E3CDC9C5}"/>
                  </a:ext>
                </a:extLst>
              </p:cNvPr>
              <p:cNvCxnSpPr>
                <a:cxnSpLocks/>
                <a:stCxn id="39" idx="1"/>
                <a:endCxn id="39" idx="5"/>
              </p:cNvCxnSpPr>
              <p:nvPr/>
            </p:nvCxnSpPr>
            <p:spPr>
              <a:xfrm>
                <a:off x="2862658" y="5067274"/>
                <a:ext cx="323290" cy="323290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55948689-E9D8-0949-BD9C-166B4FFBFC26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0005716" y="5410215"/>
              <a:ext cx="468000" cy="468000"/>
            </a:xfrm>
            <a:prstGeom prst="ellipse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7862CB9-D7BC-B64E-8A16-49919AD69312}"/>
              </a:ext>
            </a:extLst>
          </p:cNvPr>
          <p:cNvGrpSpPr/>
          <p:nvPr/>
        </p:nvGrpSpPr>
        <p:grpSpPr>
          <a:xfrm>
            <a:off x="3081735" y="2150509"/>
            <a:ext cx="5730215" cy="3186257"/>
            <a:chOff x="3019449" y="340912"/>
            <a:chExt cx="5730215" cy="3186257"/>
          </a:xfrm>
        </p:grpSpPr>
        <p:pic>
          <p:nvPicPr>
            <p:cNvPr id="47" name="図 46">
              <a:extLst>
                <a:ext uri="{FF2B5EF4-FFF2-40B4-BE49-F238E27FC236}">
                  <a16:creationId xmlns:a16="http://schemas.microsoft.com/office/drawing/2014/main" id="{48DE910E-C00B-384E-8993-8339D17F38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239458" y="569513"/>
              <a:ext cx="4964053" cy="2087162"/>
            </a:xfrm>
            <a:prstGeom prst="rect">
              <a:avLst/>
            </a:prstGeom>
          </p:spPr>
        </p:pic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84938278-045C-D64E-AF28-ED7112AE0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9457" y="569513"/>
              <a:ext cx="5178402" cy="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71EC6B1A-573C-CD4F-8788-979DEDDB4489}"/>
                </a:ext>
              </a:extLst>
            </p:cNvPr>
            <p:cNvSpPr txBox="1"/>
            <p:nvPr/>
          </p:nvSpPr>
          <p:spPr>
            <a:xfrm>
              <a:off x="8293345" y="383382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73D5B95D-2C3F-D444-8E34-AEA186E32903}"/>
                </a:ext>
              </a:extLst>
            </p:cNvPr>
            <p:cNvCxnSpPr>
              <a:cxnSpLocks/>
            </p:cNvCxnSpPr>
            <p:nvPr/>
          </p:nvCxnSpPr>
          <p:spPr>
            <a:xfrm>
              <a:off x="3239457" y="569512"/>
              <a:ext cx="0" cy="2581775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25C0B5E1-19D0-9843-8B51-AE85EC69E12D}"/>
                </a:ext>
              </a:extLst>
            </p:cNvPr>
            <p:cNvSpPr txBox="1"/>
            <p:nvPr/>
          </p:nvSpPr>
          <p:spPr>
            <a:xfrm>
              <a:off x="3019449" y="3096282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69D814B9-1A92-3042-BFE8-EE7D530B335F}"/>
                </a:ext>
              </a:extLst>
            </p:cNvPr>
            <p:cNvSpPr txBox="1"/>
            <p:nvPr/>
          </p:nvSpPr>
          <p:spPr>
            <a:xfrm>
              <a:off x="3384180" y="662826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1561FD77-93BF-554D-931E-F56F107F2DE1}"/>
                </a:ext>
              </a:extLst>
            </p:cNvPr>
            <p:cNvGrpSpPr/>
            <p:nvPr/>
          </p:nvGrpSpPr>
          <p:grpSpPr>
            <a:xfrm>
              <a:off x="3028341" y="340912"/>
              <a:ext cx="457200" cy="457200"/>
              <a:chOff x="3028341" y="340912"/>
              <a:chExt cx="457200" cy="457200"/>
            </a:xfrm>
          </p:grpSpPr>
          <p:sp>
            <p:nvSpPr>
              <p:cNvPr id="61" name="円/楕円 60">
                <a:extLst>
                  <a:ext uri="{FF2B5EF4-FFF2-40B4-BE49-F238E27FC236}">
                    <a16:creationId xmlns:a16="http://schemas.microsoft.com/office/drawing/2014/main" id="{6347BBA9-B9B4-0442-823E-DAA255DB1ABD}"/>
                  </a:ext>
                </a:extLst>
              </p:cNvPr>
              <p:cNvSpPr/>
              <p:nvPr/>
            </p:nvSpPr>
            <p:spPr>
              <a:xfrm>
                <a:off x="3028341" y="340912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円/楕円 11">
                <a:extLst>
                  <a:ext uri="{FF2B5EF4-FFF2-40B4-BE49-F238E27FC236}">
                    <a16:creationId xmlns:a16="http://schemas.microsoft.com/office/drawing/2014/main" id="{0B76930E-5992-4449-B306-B7D67E7F0763}"/>
                  </a:ext>
                </a:extLst>
              </p:cNvPr>
              <p:cNvSpPr/>
              <p:nvPr/>
            </p:nvSpPr>
            <p:spPr>
              <a:xfrm>
                <a:off x="3182543" y="484557"/>
                <a:ext cx="148795" cy="148795"/>
              </a:xfrm>
              <a:prstGeom prst="ellipse">
                <a:avLst/>
              </a:prstGeom>
              <a:solidFill>
                <a:srgbClr val="F6CA00"/>
              </a:solidFill>
              <a:ln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05439568-D77E-DB41-9E72-A71F1008BC9B}"/>
              </a:ext>
            </a:extLst>
          </p:cNvPr>
          <p:cNvGrpSpPr/>
          <p:nvPr/>
        </p:nvGrpSpPr>
        <p:grpSpPr>
          <a:xfrm>
            <a:off x="13174618" y="2416521"/>
            <a:ext cx="5706430" cy="3464801"/>
            <a:chOff x="3297282" y="3592197"/>
            <a:chExt cx="5706430" cy="3464801"/>
          </a:xfrm>
        </p:grpSpPr>
        <p:pic>
          <p:nvPicPr>
            <p:cNvPr id="46" name="図 45">
              <a:extLst>
                <a:ext uri="{FF2B5EF4-FFF2-40B4-BE49-F238E27FC236}">
                  <a16:creationId xmlns:a16="http://schemas.microsoft.com/office/drawing/2014/main" id="{4C32F0C9-9608-5549-B86F-B3D5B8880F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488" t="7003" r="10478" b="33053"/>
            <a:stretch/>
          </p:blipFill>
          <p:spPr>
            <a:xfrm>
              <a:off x="3511784" y="3796554"/>
              <a:ext cx="4768064" cy="2550914"/>
            </a:xfrm>
            <a:prstGeom prst="rect">
              <a:avLst/>
            </a:prstGeom>
          </p:spPr>
        </p:pic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530E34B5-FE05-3540-BCAB-76297BE05B5D}"/>
                </a:ext>
              </a:extLst>
            </p:cNvPr>
            <p:cNvCxnSpPr>
              <a:cxnSpLocks/>
              <a:endCxn id="49" idx="0"/>
            </p:cNvCxnSpPr>
            <p:nvPr/>
          </p:nvCxnSpPr>
          <p:spPr>
            <a:xfrm>
              <a:off x="3525883" y="3765693"/>
              <a:ext cx="0" cy="2860418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6D282A0F-875D-C941-85B5-7BAF8BE6D575}"/>
                </a:ext>
              </a:extLst>
            </p:cNvPr>
            <p:cNvSpPr txBox="1"/>
            <p:nvPr/>
          </p:nvSpPr>
          <p:spPr>
            <a:xfrm>
              <a:off x="3297723" y="6626111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9597E0C2-44BF-8643-BC03-ADB4913EAD28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680264" y="3902274"/>
              <a:ext cx="468000" cy="468000"/>
            </a:xfrm>
            <a:prstGeom prst="ellipse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9B418300-BCC1-F64E-99FF-7005C65BD008}"/>
                </a:ext>
              </a:extLst>
            </p:cNvPr>
            <p:cNvCxnSpPr>
              <a:cxnSpLocks/>
            </p:cNvCxnSpPr>
            <p:nvPr/>
          </p:nvCxnSpPr>
          <p:spPr>
            <a:xfrm>
              <a:off x="3746858" y="3796554"/>
              <a:ext cx="4855115" cy="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E416673A-FD59-2A44-B620-96CFF6FF99E0}"/>
                </a:ext>
              </a:extLst>
            </p:cNvPr>
            <p:cNvSpPr txBox="1"/>
            <p:nvPr/>
          </p:nvSpPr>
          <p:spPr>
            <a:xfrm>
              <a:off x="8547393" y="3592197"/>
              <a:ext cx="456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66" name="グループ化 65">
              <a:extLst>
                <a:ext uri="{FF2B5EF4-FFF2-40B4-BE49-F238E27FC236}">
                  <a16:creationId xmlns:a16="http://schemas.microsoft.com/office/drawing/2014/main" id="{53727D6F-A7E3-AB49-81B5-376970003024}"/>
                </a:ext>
              </a:extLst>
            </p:cNvPr>
            <p:cNvGrpSpPr/>
            <p:nvPr/>
          </p:nvGrpSpPr>
          <p:grpSpPr>
            <a:xfrm>
              <a:off x="3297282" y="3592197"/>
              <a:ext cx="457200" cy="457200"/>
              <a:chOff x="3028341" y="340912"/>
              <a:chExt cx="457200" cy="457200"/>
            </a:xfrm>
          </p:grpSpPr>
          <p:sp>
            <p:nvSpPr>
              <p:cNvPr id="67" name="円/楕円 66">
                <a:extLst>
                  <a:ext uri="{FF2B5EF4-FFF2-40B4-BE49-F238E27FC236}">
                    <a16:creationId xmlns:a16="http://schemas.microsoft.com/office/drawing/2014/main" id="{AC333CF0-F728-4147-90BE-245B17FBA297}"/>
                  </a:ext>
                </a:extLst>
              </p:cNvPr>
              <p:cNvSpPr/>
              <p:nvPr/>
            </p:nvSpPr>
            <p:spPr>
              <a:xfrm>
                <a:off x="3028341" y="340912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円/楕円 67">
                <a:extLst>
                  <a:ext uri="{FF2B5EF4-FFF2-40B4-BE49-F238E27FC236}">
                    <a16:creationId xmlns:a16="http://schemas.microsoft.com/office/drawing/2014/main" id="{AA2A25BD-C58C-4C45-9403-441876B24AD4}"/>
                  </a:ext>
                </a:extLst>
              </p:cNvPr>
              <p:cNvSpPr/>
              <p:nvPr/>
            </p:nvSpPr>
            <p:spPr>
              <a:xfrm>
                <a:off x="3182543" y="484557"/>
                <a:ext cx="148795" cy="148795"/>
              </a:xfrm>
              <a:prstGeom prst="ellipse">
                <a:avLst/>
              </a:prstGeom>
              <a:solidFill>
                <a:srgbClr val="F6CA00"/>
              </a:solidFill>
              <a:ln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1383094-A8C8-7B47-86E0-4AACCEA03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8" t="7003" r="10478" b="33053"/>
          <a:stretch/>
        </p:blipFill>
        <p:spPr>
          <a:xfrm>
            <a:off x="5414379" y="1022395"/>
            <a:ext cx="3839135" cy="205393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444A016-1D61-484D-8714-9CC7589EB0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98" t="16106" r="35057" b="34594"/>
          <a:stretch/>
        </p:blipFill>
        <p:spPr>
          <a:xfrm>
            <a:off x="3148767" y="1024295"/>
            <a:ext cx="2017058" cy="205203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81F3177-90A0-AE41-AB78-0255FE9D9D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031" t="11344" r="12986" b="12186"/>
          <a:stretch/>
        </p:blipFill>
        <p:spPr>
          <a:xfrm>
            <a:off x="7168461" y="3184249"/>
            <a:ext cx="2074587" cy="205203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950" t="11933" r="11739" b="23949"/>
          <a:stretch/>
        </p:blipFill>
        <p:spPr>
          <a:xfrm>
            <a:off x="3154084" y="3184249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701" t="11344" r="19617" b="26191"/>
          <a:stretch/>
        </p:blipFill>
        <p:spPr>
          <a:xfrm>
            <a:off x="13985909" y="4560702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pic>
        <p:nvPicPr>
          <p:cNvPr id="12" name="図 11">
            <a:extLst>
              <a:ext uri="{FF2B5EF4-FFF2-40B4-BE49-F238E27FC236}">
                <a16:creationId xmlns:a16="http://schemas.microsoft.com/office/drawing/2014/main" id="{09B49071-BE70-3A4B-890C-EEAE1F63E13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3595" t="24443" r="19739" b="19639"/>
          <a:stretch/>
        </p:blipFill>
        <p:spPr>
          <a:xfrm rot="5400000">
            <a:off x="-427739" y="1803887"/>
            <a:ext cx="4213893" cy="2650907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C013F00F-A5EC-BF47-9215-C604B2F5A2B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720" t="6862" r="28820" b="19120"/>
          <a:stretch/>
        </p:blipFill>
        <p:spPr>
          <a:xfrm>
            <a:off x="9392215" y="1022394"/>
            <a:ext cx="2665314" cy="421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294</Words>
  <Application>Microsoft Macintosh PowerPoint</Application>
  <PresentationFormat>ワイド画面</PresentationFormat>
  <Paragraphs>142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252</cp:revision>
  <dcterms:created xsi:type="dcterms:W3CDTF">2020-01-07T02:16:19Z</dcterms:created>
  <dcterms:modified xsi:type="dcterms:W3CDTF">2020-01-21T02:11:06Z</dcterms:modified>
</cp:coreProperties>
</file>

<file path=docProps/thumbnail.jpeg>
</file>